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65" r:id="rId3"/>
    <p:sldId id="323" r:id="rId5"/>
    <p:sldId id="280" r:id="rId6"/>
    <p:sldId id="277" r:id="rId7"/>
    <p:sldId id="281" r:id="rId8"/>
    <p:sldId id="304" r:id="rId9"/>
    <p:sldId id="305" r:id="rId10"/>
    <p:sldId id="306" r:id="rId11"/>
    <p:sldId id="307" r:id="rId12"/>
    <p:sldId id="282" r:id="rId13"/>
    <p:sldId id="296" r:id="rId14"/>
    <p:sldId id="298" r:id="rId15"/>
    <p:sldId id="313" r:id="rId16"/>
    <p:sldId id="315" r:id="rId17"/>
    <p:sldId id="316" r:id="rId18"/>
    <p:sldId id="327" r:id="rId19"/>
    <p:sldId id="302" r:id="rId20"/>
    <p:sldId id="317" r:id="rId21"/>
    <p:sldId id="319" r:id="rId22"/>
    <p:sldId id="320" r:id="rId23"/>
    <p:sldId id="326" r:id="rId24"/>
    <p:sldId id="324" r:id="rId25"/>
    <p:sldId id="325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1F1"/>
    <a:srgbClr val="005E8C"/>
    <a:srgbClr val="00595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>
        <p:guide orient="horz" pos="223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64CED-2075-41B0-A5AB-F4DFA7D866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E22E3-D25E-4D11-B5A5-FB897803F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296797" y="578782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14540" y="-1484213"/>
            <a:ext cx="8010540" cy="8018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07" y="609600"/>
            <a:ext cx="615628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63402" y="216336"/>
            <a:ext cx="6628598" cy="29985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56289" y="913334"/>
            <a:ext cx="4642823" cy="179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基于强化学习光流去模糊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38133" y="3120168"/>
            <a:ext cx="3904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Efficient Video Deblurring Guided by Motion Magnitude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07191" y="5172708"/>
            <a:ext cx="4774131" cy="771958"/>
          </a:xfrm>
          <a:prstGeom prst="roundRect">
            <a:avLst/>
          </a:prstGeom>
          <a:solidFill>
            <a:srgbClr val="00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64942" y="5172708"/>
            <a:ext cx="477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小组成员：方子萌 潘星竹 邱愉婷 刘雯月              蒋垚鑫 何梓明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54745" y="6135370"/>
            <a:ext cx="2926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制作人：邱愉婷 潘星竹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7" y="0"/>
            <a:ext cx="10166065" cy="58221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76750" y="3057435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Agency FB" panose="020B0503020202020204" pitchFamily="34" charset="0"/>
              </a:rPr>
              <a:t>PART THREE</a:t>
            </a:r>
            <a:endParaRPr lang="zh-CN" altLang="en-US" sz="6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04736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b42d1d6aad814608d02b57227fdad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1591310"/>
            <a:ext cx="5660390" cy="3538220"/>
          </a:xfrm>
          <a:prstGeom prst="rect">
            <a:avLst/>
          </a:prstGeom>
        </p:spPr>
      </p:pic>
      <p:pic>
        <p:nvPicPr>
          <p:cNvPr id="3" name="图片 2" descr="86b14dd6248721739513b5ca0262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20" y="1673225"/>
            <a:ext cx="553085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78b737a5517aa37f32fa5fa38b0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" y="1951355"/>
            <a:ext cx="5389880" cy="3369310"/>
          </a:xfrm>
          <a:prstGeom prst="rect">
            <a:avLst/>
          </a:prstGeom>
        </p:spPr>
      </p:pic>
      <p:pic>
        <p:nvPicPr>
          <p:cNvPr id="3" name="图片 2" descr="e31c8902779ce68d1e38b8c4b9eafb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901825"/>
            <a:ext cx="5656580" cy="353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68d04ce095bca3f601c1726b1ed32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297940"/>
            <a:ext cx="6087110" cy="2567940"/>
          </a:xfrm>
          <a:prstGeom prst="rect">
            <a:avLst/>
          </a:prstGeom>
        </p:spPr>
      </p:pic>
      <p:pic>
        <p:nvPicPr>
          <p:cNvPr id="8" name="图片 7" descr="c6e50dc5b80c883893ff688a34e166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4146550"/>
            <a:ext cx="6007100" cy="2514600"/>
          </a:xfrm>
          <a:prstGeom prst="rect">
            <a:avLst/>
          </a:prstGeom>
        </p:spPr>
      </p:pic>
      <p:pic>
        <p:nvPicPr>
          <p:cNvPr id="9" name="图片 8" descr="8535f157319f601f3d31e9562066d0c"/>
          <p:cNvPicPr>
            <a:picLocks noChangeAspect="1"/>
          </p:cNvPicPr>
          <p:nvPr/>
        </p:nvPicPr>
        <p:blipFill>
          <a:blip r:embed="rId4"/>
          <a:srcRect l="1362" t="-2202" r="23080" b="2202"/>
          <a:stretch>
            <a:fillRect/>
          </a:stretch>
        </p:blipFill>
        <p:spPr>
          <a:xfrm>
            <a:off x="6610350" y="1585595"/>
            <a:ext cx="5450840" cy="4518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b1ba1afe67f6dce96e4ee7bc127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" y="1092835"/>
            <a:ext cx="6544945" cy="2550795"/>
          </a:xfrm>
          <a:prstGeom prst="rect">
            <a:avLst/>
          </a:prstGeom>
        </p:spPr>
      </p:pic>
      <p:pic>
        <p:nvPicPr>
          <p:cNvPr id="3" name="图片 2" descr="152ed31ef6f2e1d3e4c9c62b3761e6d"/>
          <p:cNvPicPr>
            <a:picLocks noChangeAspect="1"/>
          </p:cNvPicPr>
          <p:nvPr/>
        </p:nvPicPr>
        <p:blipFill>
          <a:blip r:embed="rId3"/>
          <a:srcRect r="11006"/>
          <a:stretch>
            <a:fillRect/>
          </a:stretch>
        </p:blipFill>
        <p:spPr>
          <a:xfrm>
            <a:off x="4827905" y="614680"/>
            <a:ext cx="7142480" cy="3159760"/>
          </a:xfrm>
          <a:prstGeom prst="rect">
            <a:avLst/>
          </a:prstGeom>
        </p:spPr>
      </p:pic>
      <p:pic>
        <p:nvPicPr>
          <p:cNvPr id="7" name="图片 6" descr="22bcc22e4928b4ef59d40df2e4bab50"/>
          <p:cNvPicPr>
            <a:picLocks noChangeAspect="1"/>
          </p:cNvPicPr>
          <p:nvPr/>
        </p:nvPicPr>
        <p:blipFill>
          <a:blip r:embed="rId4"/>
          <a:srcRect r="28149"/>
          <a:stretch>
            <a:fillRect/>
          </a:stretch>
        </p:blipFill>
        <p:spPr>
          <a:xfrm>
            <a:off x="510540" y="3774440"/>
            <a:ext cx="4277360" cy="2840990"/>
          </a:xfrm>
          <a:prstGeom prst="rect">
            <a:avLst/>
          </a:prstGeom>
        </p:spPr>
      </p:pic>
      <p:pic>
        <p:nvPicPr>
          <p:cNvPr id="8" name="图片 7" descr="c6db8313c5153a62f36bc8d9778ed2b"/>
          <p:cNvPicPr>
            <a:picLocks noChangeAspect="1"/>
          </p:cNvPicPr>
          <p:nvPr/>
        </p:nvPicPr>
        <p:blipFill>
          <a:blip r:embed="rId5"/>
          <a:srcRect t="3360"/>
          <a:stretch>
            <a:fillRect/>
          </a:stretch>
        </p:blipFill>
        <p:spPr>
          <a:xfrm>
            <a:off x="5164455" y="3874770"/>
            <a:ext cx="6156325" cy="2885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afc099d74da481cd747d020f73db08a"/>
          <p:cNvPicPr>
            <a:picLocks noChangeAspect="1"/>
          </p:cNvPicPr>
          <p:nvPr/>
        </p:nvPicPr>
        <p:blipFill>
          <a:blip r:embed="rId2"/>
          <a:srcRect t="13225" r="6594" b="8685"/>
          <a:stretch>
            <a:fillRect/>
          </a:stretch>
        </p:blipFill>
        <p:spPr>
          <a:xfrm>
            <a:off x="307340" y="2409825"/>
            <a:ext cx="5456555" cy="2851150"/>
          </a:xfrm>
          <a:prstGeom prst="rect">
            <a:avLst/>
          </a:prstGeom>
        </p:spPr>
      </p:pic>
      <p:pic>
        <p:nvPicPr>
          <p:cNvPr id="8" name="图片 7" descr="76fd61f5bcc80c5d828d378533eed25"/>
          <p:cNvPicPr>
            <a:picLocks noChangeAspect="1"/>
          </p:cNvPicPr>
          <p:nvPr/>
        </p:nvPicPr>
        <p:blipFill>
          <a:blip r:embed="rId3"/>
          <a:srcRect l="257" t="13798" r="3183" b="6915"/>
          <a:stretch>
            <a:fillRect/>
          </a:stretch>
        </p:blipFill>
        <p:spPr>
          <a:xfrm>
            <a:off x="5801995" y="2359660"/>
            <a:ext cx="6203315" cy="318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6a764c48d9d42aa9efe244f7d382710"/>
          <p:cNvPicPr>
            <a:picLocks noChangeAspect="1"/>
          </p:cNvPicPr>
          <p:nvPr/>
        </p:nvPicPr>
        <p:blipFill>
          <a:blip r:embed="rId2"/>
          <a:srcRect t="13980" r="2265" b="5603"/>
          <a:stretch>
            <a:fillRect/>
          </a:stretch>
        </p:blipFill>
        <p:spPr>
          <a:xfrm>
            <a:off x="373380" y="1920875"/>
            <a:ext cx="5617845" cy="2889250"/>
          </a:xfrm>
          <a:prstGeom prst="rect">
            <a:avLst/>
          </a:prstGeom>
        </p:spPr>
      </p:pic>
      <p:pic>
        <p:nvPicPr>
          <p:cNvPr id="3" name="图片 2" descr="136c37e87876499b2aeef813bbe1651"/>
          <p:cNvPicPr>
            <a:picLocks noChangeAspect="1"/>
          </p:cNvPicPr>
          <p:nvPr/>
        </p:nvPicPr>
        <p:blipFill>
          <a:blip r:embed="rId3"/>
          <a:srcRect t="12576" r="2045" b="6303"/>
          <a:stretch>
            <a:fillRect/>
          </a:stretch>
        </p:blipFill>
        <p:spPr>
          <a:xfrm>
            <a:off x="6049010" y="1920875"/>
            <a:ext cx="5789295" cy="299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522166ae636589b47d5ce83c7ef85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1369695"/>
            <a:ext cx="5986780" cy="1998980"/>
          </a:xfrm>
          <a:prstGeom prst="rect">
            <a:avLst/>
          </a:prstGeom>
        </p:spPr>
      </p:pic>
      <p:pic>
        <p:nvPicPr>
          <p:cNvPr id="3" name="图片 2" descr="b411667b123ae791008f4d7608cb4dd"/>
          <p:cNvPicPr>
            <a:picLocks noChangeAspect="1"/>
          </p:cNvPicPr>
          <p:nvPr/>
        </p:nvPicPr>
        <p:blipFill>
          <a:blip r:embed="rId3"/>
          <a:srcRect r="6324"/>
          <a:stretch>
            <a:fillRect/>
          </a:stretch>
        </p:blipFill>
        <p:spPr>
          <a:xfrm>
            <a:off x="520700" y="3851275"/>
            <a:ext cx="6113780" cy="2644775"/>
          </a:xfrm>
          <a:prstGeom prst="rect">
            <a:avLst/>
          </a:prstGeom>
        </p:spPr>
      </p:pic>
      <p:pic>
        <p:nvPicPr>
          <p:cNvPr id="7" name="图片 6" descr="65770793991f2ec0f24f4c7e88b9432"/>
          <p:cNvPicPr>
            <a:picLocks noChangeAspect="1"/>
          </p:cNvPicPr>
          <p:nvPr/>
        </p:nvPicPr>
        <p:blipFill>
          <a:blip r:embed="rId4"/>
          <a:srcRect r="46080"/>
          <a:stretch>
            <a:fillRect/>
          </a:stretch>
        </p:blipFill>
        <p:spPr>
          <a:xfrm>
            <a:off x="6726555" y="1692275"/>
            <a:ext cx="5423535" cy="407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8c2b4a598ee77e4f641f92400ed3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45845"/>
            <a:ext cx="5939155" cy="2728595"/>
          </a:xfrm>
          <a:prstGeom prst="rect">
            <a:avLst/>
          </a:prstGeom>
        </p:spPr>
      </p:pic>
      <p:pic>
        <p:nvPicPr>
          <p:cNvPr id="9" name="图片 8" descr="6a93896c1ba3ba5ba9c5968fd0b4d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920" y="859155"/>
            <a:ext cx="5655945" cy="2915285"/>
          </a:xfrm>
          <a:prstGeom prst="rect">
            <a:avLst/>
          </a:prstGeom>
        </p:spPr>
      </p:pic>
      <p:pic>
        <p:nvPicPr>
          <p:cNvPr id="2" name="图片 1" descr="3d34afc8400e0d899a6c57a51e3cf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" y="3962400"/>
            <a:ext cx="5196205" cy="2651125"/>
          </a:xfrm>
          <a:prstGeom prst="rect">
            <a:avLst/>
          </a:prstGeom>
        </p:spPr>
      </p:pic>
      <p:pic>
        <p:nvPicPr>
          <p:cNvPr id="3" name="图片 2" descr="08115ff7102a02eb32f8ad2d05bd0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290" y="3962400"/>
            <a:ext cx="5259070" cy="259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eaaca1713b19677d0ea15d9d4cddfa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1229360"/>
            <a:ext cx="5276215" cy="2687955"/>
          </a:xfrm>
          <a:prstGeom prst="rect">
            <a:avLst/>
          </a:prstGeom>
        </p:spPr>
      </p:pic>
      <p:pic>
        <p:nvPicPr>
          <p:cNvPr id="3" name="图片 2" descr="12740f7eca8c927a19ba4666dabb2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" y="4090035"/>
            <a:ext cx="5413375" cy="2656205"/>
          </a:xfrm>
          <a:prstGeom prst="rect">
            <a:avLst/>
          </a:prstGeom>
        </p:spPr>
      </p:pic>
      <p:pic>
        <p:nvPicPr>
          <p:cNvPr id="7" name="图片 6" descr="0c1dde50f2919201f613286681d257b"/>
          <p:cNvPicPr>
            <a:picLocks noChangeAspect="1"/>
          </p:cNvPicPr>
          <p:nvPr/>
        </p:nvPicPr>
        <p:blipFill>
          <a:blip r:embed="rId4"/>
          <a:srcRect r="59909"/>
          <a:stretch>
            <a:fillRect/>
          </a:stretch>
        </p:blipFill>
        <p:spPr>
          <a:xfrm>
            <a:off x="7233920" y="1447165"/>
            <a:ext cx="3909060" cy="4785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86350" y="-1084007"/>
            <a:ext cx="9026013" cy="90260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95500" y="2209800"/>
            <a:ext cx="2724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47850" y="3593247"/>
            <a:ext cx="321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CONTENTS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14" y="1047951"/>
            <a:ext cx="1218999" cy="1218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34200" y="1358325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0527" y="1190397"/>
            <a:ext cx="2667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Abstrac</a:t>
            </a:r>
            <a:r>
              <a:rPr lang="en-US" altLang="zh-CN" sz="2400" b="1" dirty="0">
                <a:sym typeface="+mn-ea"/>
              </a:rPr>
              <a:t>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14" y="2228850"/>
            <a:ext cx="1218999" cy="12189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34200" y="253922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40527" y="2460196"/>
            <a:ext cx="26670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学习过程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Learning process</a:t>
            </a:r>
            <a:b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14" y="3486251"/>
            <a:ext cx="1218999" cy="12189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34200" y="3796625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0527" y="3642032"/>
            <a:ext cx="2667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Achievement exhibition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14" y="4667150"/>
            <a:ext cx="1218999" cy="12189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34200" y="497752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49747" y="4885796"/>
            <a:ext cx="2667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prospect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746fed1386ee1ccd988501e95a83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1150620"/>
            <a:ext cx="5498465" cy="2705100"/>
          </a:xfrm>
          <a:prstGeom prst="rect">
            <a:avLst/>
          </a:prstGeom>
        </p:spPr>
      </p:pic>
      <p:pic>
        <p:nvPicPr>
          <p:cNvPr id="3" name="图片 2" descr="0261877890f6a98608f38d13490cc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35" y="1150620"/>
            <a:ext cx="5525770" cy="2707005"/>
          </a:xfrm>
          <a:prstGeom prst="rect">
            <a:avLst/>
          </a:prstGeom>
        </p:spPr>
      </p:pic>
      <p:pic>
        <p:nvPicPr>
          <p:cNvPr id="7" name="图片 6" descr="fa89ef8a88249ff7e63510f31075380"/>
          <p:cNvPicPr>
            <a:picLocks noChangeAspect="1"/>
          </p:cNvPicPr>
          <p:nvPr/>
        </p:nvPicPr>
        <p:blipFill>
          <a:blip r:embed="rId4"/>
          <a:srcRect b="7672"/>
          <a:stretch>
            <a:fillRect/>
          </a:stretch>
        </p:blipFill>
        <p:spPr>
          <a:xfrm>
            <a:off x="419735" y="3987800"/>
            <a:ext cx="4786630" cy="2680335"/>
          </a:xfrm>
          <a:prstGeom prst="rect">
            <a:avLst/>
          </a:prstGeom>
        </p:spPr>
      </p:pic>
      <p:pic>
        <p:nvPicPr>
          <p:cNvPr id="8" name="图片 7" descr="cd1b34d600a7342ccd4565c3fd480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175" y="3716655"/>
            <a:ext cx="5224780" cy="286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88be7b13fb332b25c491320f196ca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1369695"/>
            <a:ext cx="5361305" cy="2966085"/>
          </a:xfrm>
          <a:prstGeom prst="rect">
            <a:avLst/>
          </a:prstGeom>
        </p:spPr>
      </p:pic>
      <p:pic>
        <p:nvPicPr>
          <p:cNvPr id="8" name="图片 7" descr="2df99a99c9ff5c448afdaf253663d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85" y="1501140"/>
            <a:ext cx="6401435" cy="345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7" y="0"/>
            <a:ext cx="10166065" cy="58221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38650" y="2911088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PART FOUR</a:t>
            </a:r>
            <a:endParaRPr lang="zh-CN" altLang="en-US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6" y="460844"/>
            <a:ext cx="9547675" cy="57856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044" y="2561208"/>
            <a:ext cx="765518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们小组已经了解了该项目代码的基本结构和中心思想，并学习了CNN和RNN的基础知识。在未来的学习中，我们的项目组将加强对CNN网络学习和强化学习的理解，降低数据集的训练损失，不断创新和优化利用RNN进行视频去模糊的方法。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14540" y="-1484213"/>
            <a:ext cx="8010540" cy="8018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07" y="609600"/>
            <a:ext cx="615628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84266" y="1420068"/>
            <a:ext cx="5863568" cy="220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2776" y="2167463"/>
            <a:ext cx="42865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3055" y="3902075"/>
            <a:ext cx="50279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Thank you for your listening.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7" y="0"/>
            <a:ext cx="10166065" cy="58221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76750" y="2828835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gency FB" panose="020B0503020202020204" pitchFamily="34" charset="0"/>
              </a:rPr>
              <a:t>PART ONE</a:t>
            </a:r>
            <a:endParaRPr lang="zh-CN" altLang="en-US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521" y="248285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33966" y="354330"/>
            <a:ext cx="2724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简介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4010" y="1922780"/>
            <a:ext cx="9328785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项目中心思想为检测每一帧的像素级模糊程度，并将其与视频去模糊相结合。因此利用像素在曝光时间内沿其轨迹运动幅度与模糊水平呈正相关，提出运动模糊水平先验（MMP)来直接反应图像模糊水平的空间分布。同时在先验框架中引入强化学习优化MMP选择结果并利用CNN网络学习MMP，最后利用RNN进行视频去模糊。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7711" y="1462405"/>
            <a:ext cx="1830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7" y="0"/>
            <a:ext cx="10166065" cy="58221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76750" y="2828835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gency FB" panose="020B0503020202020204" pitchFamily="34" charset="0"/>
              </a:rPr>
              <a:t>PART TWO</a:t>
            </a:r>
            <a:endParaRPr lang="zh-CN" altLang="en-US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60844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044" y="2561208"/>
            <a:ext cx="7655181" cy="52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8" y="-1732772"/>
            <a:ext cx="11019503" cy="110195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50005" y="2396490"/>
            <a:ext cx="43522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在学习的过程中，小组成员也遇到了各种各样大大小小的问题。为了解决这些问题，我们充分利用各种渠道（如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CSDN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等）进行学习，相互讨论，刻苦钻研。以下是小组成员的学习过程展示。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04736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5e40d2f30d3e1f437b3d062f5c1e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45" y="404495"/>
            <a:ext cx="3604260" cy="3517900"/>
          </a:xfrm>
          <a:prstGeom prst="rect">
            <a:avLst/>
          </a:prstGeom>
        </p:spPr>
      </p:pic>
      <p:pic>
        <p:nvPicPr>
          <p:cNvPr id="7" name="图片 6" descr="1872f2b372be37e603de010587ffcc3"/>
          <p:cNvPicPr>
            <a:picLocks noChangeAspect="1"/>
          </p:cNvPicPr>
          <p:nvPr/>
        </p:nvPicPr>
        <p:blipFill>
          <a:blip r:embed="rId3"/>
          <a:srcRect t="9161"/>
          <a:stretch>
            <a:fillRect/>
          </a:stretch>
        </p:blipFill>
        <p:spPr>
          <a:xfrm>
            <a:off x="800100" y="1108710"/>
            <a:ext cx="2743835" cy="5541010"/>
          </a:xfrm>
          <a:prstGeom prst="rect">
            <a:avLst/>
          </a:prstGeom>
        </p:spPr>
      </p:pic>
      <p:pic>
        <p:nvPicPr>
          <p:cNvPr id="3" name="图片 2" descr="920c6ed0242b0a2aaab1dfe4a40b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35" y="3922395"/>
            <a:ext cx="5333365" cy="268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04736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a4fd6ff355c987ebda344056d818c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1456690"/>
            <a:ext cx="4810125" cy="4986655"/>
          </a:xfrm>
          <a:prstGeom prst="rect">
            <a:avLst/>
          </a:prstGeom>
        </p:spPr>
      </p:pic>
      <p:pic>
        <p:nvPicPr>
          <p:cNvPr id="3" name="图片 2" descr="ea83e1a7670371c6bf973067e6b1f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0" y="1456690"/>
            <a:ext cx="5139055" cy="474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14" y="150470"/>
            <a:ext cx="1218999" cy="1218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404736"/>
            <a:ext cx="83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427" y="529136"/>
            <a:ext cx="266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b22009458f0f1dd550ddaac617cbc3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369695"/>
            <a:ext cx="3971925" cy="5281930"/>
          </a:xfrm>
          <a:prstGeom prst="rect">
            <a:avLst/>
          </a:prstGeom>
        </p:spPr>
      </p:pic>
      <p:pic>
        <p:nvPicPr>
          <p:cNvPr id="3" name="图片 2" descr="56234eca50c7b86b61c35b9af8d219a"/>
          <p:cNvPicPr>
            <a:picLocks noChangeAspect="1"/>
          </p:cNvPicPr>
          <p:nvPr/>
        </p:nvPicPr>
        <p:blipFill>
          <a:blip r:embed="rId3"/>
          <a:srcRect t="6685"/>
          <a:stretch>
            <a:fillRect/>
          </a:stretch>
        </p:blipFill>
        <p:spPr>
          <a:xfrm>
            <a:off x="5237480" y="1539240"/>
            <a:ext cx="5635625" cy="2366645"/>
          </a:xfrm>
          <a:prstGeom prst="rect">
            <a:avLst/>
          </a:prstGeom>
        </p:spPr>
      </p:pic>
      <p:pic>
        <p:nvPicPr>
          <p:cNvPr id="7" name="图片 6" descr="9422733e57fa2f5c418f7d4486c2f44"/>
          <p:cNvPicPr>
            <a:picLocks noChangeAspect="1"/>
          </p:cNvPicPr>
          <p:nvPr/>
        </p:nvPicPr>
        <p:blipFill>
          <a:blip r:embed="rId4"/>
          <a:srcRect t="6892"/>
          <a:stretch>
            <a:fillRect/>
          </a:stretch>
        </p:blipFill>
        <p:spPr>
          <a:xfrm>
            <a:off x="5405755" y="4291965"/>
            <a:ext cx="5467350" cy="2290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自定义 25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760</Words>
  <Application>WPS 演示</Application>
  <PresentationFormat>宽屏</PresentationFormat>
  <Paragraphs>122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Agency FB</vt:lpstr>
      <vt:lpstr>Calibri</vt:lpstr>
      <vt:lpstr>Arial Unicode MS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AI人工智能</dc:title>
  <dc:creator>第一PPT</dc:creator>
  <cp:keywords>www.1ppt.com</cp:keywords>
  <dc:description>www.1ppt.com</dc:description>
  <cp:lastModifiedBy>86185</cp:lastModifiedBy>
  <cp:revision>164</cp:revision>
  <dcterms:created xsi:type="dcterms:W3CDTF">2017-08-18T03:02:00Z</dcterms:created>
  <dcterms:modified xsi:type="dcterms:W3CDTF">2023-02-15T14:58:46Z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